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B664C-4A3E-42C5-909C-64FF7725AE5D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BFB86-E4A2-4523-B225-0C53F68F6D9D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AB9A78-CAF7-43BA-BBBA-956396D57E8A}" type="slidenum">
              <a:rPr lang="nb-NO"/>
              <a:pPr/>
              <a:t>3</a:t>
            </a:fld>
            <a:endParaRPr lang="nb-NO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67840-81D9-43CE-B0F5-8D62E3DF465E}" type="slidenum">
              <a:rPr lang="nb-NO"/>
              <a:pPr/>
              <a:t>4</a:t>
            </a:fld>
            <a:endParaRPr lang="nb-NO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882275-9695-43D1-83B4-30140F61AFDA}" type="datetimeFigureOut">
              <a:rPr lang="en-US" smtClean="0"/>
              <a:t>2/22/2009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40352CA-2B94-4F2B-A2B6-C32271FC589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28802"/>
            <a:ext cx="7772400" cy="4090998"/>
          </a:xfrm>
        </p:spPr>
        <p:txBody>
          <a:bodyPr/>
          <a:lstStyle/>
          <a:p>
            <a:r>
              <a:rPr lang="nb-NO" dirty="0" smtClean="0"/>
              <a:t>Les s. 169</a:t>
            </a:r>
          </a:p>
          <a:p>
            <a:r>
              <a:rPr lang="nb-NO" dirty="0" smtClean="0"/>
              <a:t>www.samediggi.no </a:t>
            </a:r>
          </a:p>
          <a:p>
            <a:pPr lvl="1"/>
            <a:r>
              <a:rPr lang="nb-NO" dirty="0" smtClean="0"/>
              <a:t>Les ”Sametinget”</a:t>
            </a:r>
          </a:p>
          <a:p>
            <a:pPr lvl="1"/>
            <a:r>
              <a:rPr lang="nb-NO" dirty="0" smtClean="0"/>
              <a:t>I par velg 1 av temaene</a:t>
            </a:r>
          </a:p>
          <a:p>
            <a:r>
              <a:rPr lang="nb-NO" dirty="0" smtClean="0"/>
              <a:t>Oppsummere </a:t>
            </a:r>
            <a:r>
              <a:rPr lang="nb-NO" dirty="0" smtClean="0"/>
              <a:t>dette temaet </a:t>
            </a:r>
            <a:r>
              <a:rPr lang="nb-NO" dirty="0" smtClean="0"/>
              <a:t>og forklare </a:t>
            </a:r>
            <a:r>
              <a:rPr lang="nb-NO" dirty="0" smtClean="0"/>
              <a:t>hvorfor det er av </a:t>
            </a:r>
            <a:r>
              <a:rPr lang="nb-NO" dirty="0" smtClean="0"/>
              <a:t>betydelse (30 min)</a:t>
            </a:r>
            <a:endParaRPr lang="nb-NO" dirty="0" smtClean="0"/>
          </a:p>
          <a:p>
            <a:r>
              <a:rPr lang="nb-NO" dirty="0" smtClean="0"/>
              <a:t>Klassen skal deles i to grupper. En partner på hver gruppe. Du skal lære de andre i gruppen om ditt tema.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010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670" y="3143248"/>
            <a:ext cx="5053026" cy="2800368"/>
          </a:xfrm>
        </p:spPr>
        <p:txBody>
          <a:bodyPr>
            <a:normAutofit/>
          </a:bodyPr>
          <a:lstStyle/>
          <a:p>
            <a:pPr algn="l"/>
            <a:r>
              <a:rPr lang="en-CA" dirty="0" err="1" smtClean="0"/>
              <a:t>Kap</a:t>
            </a:r>
            <a:r>
              <a:rPr lang="en-CA" dirty="0" smtClean="0"/>
              <a:t> 5 – Den </a:t>
            </a:r>
            <a:r>
              <a:rPr lang="en-CA" dirty="0" err="1" smtClean="0"/>
              <a:t>politiske</a:t>
            </a:r>
            <a:r>
              <a:rPr lang="en-CA" dirty="0" smtClean="0"/>
              <a:t> </a:t>
            </a:r>
            <a:r>
              <a:rPr lang="en-CA" dirty="0" err="1" smtClean="0"/>
              <a:t>styringskjeden</a:t>
            </a:r>
            <a:endParaRPr lang="en-CA" dirty="0" smtClean="0"/>
          </a:p>
          <a:p>
            <a:pPr algn="l"/>
            <a:r>
              <a:rPr lang="en-CA" dirty="0" err="1" smtClean="0"/>
              <a:t>Kap</a:t>
            </a:r>
            <a:r>
              <a:rPr lang="en-CA" dirty="0" smtClean="0"/>
              <a:t> 6 – </a:t>
            </a:r>
            <a:r>
              <a:rPr lang="en-CA" dirty="0" err="1" smtClean="0"/>
              <a:t>Partiene</a:t>
            </a:r>
            <a:r>
              <a:rPr lang="en-CA" dirty="0" smtClean="0"/>
              <a:t> </a:t>
            </a:r>
            <a:r>
              <a:rPr lang="en-CA" dirty="0" err="1" smtClean="0"/>
              <a:t>og</a:t>
            </a:r>
            <a:r>
              <a:rPr lang="en-CA" dirty="0" smtClean="0"/>
              <a:t> </a:t>
            </a:r>
            <a:r>
              <a:rPr lang="en-CA" dirty="0" err="1" smtClean="0"/>
              <a:t>partisystemet</a:t>
            </a:r>
            <a:endParaRPr lang="en-CA" dirty="0" smtClean="0"/>
          </a:p>
          <a:p>
            <a:pPr algn="l"/>
            <a:r>
              <a:rPr lang="en-CA" dirty="0" err="1" smtClean="0"/>
              <a:t>Kap</a:t>
            </a:r>
            <a:r>
              <a:rPr lang="en-CA" dirty="0" smtClean="0"/>
              <a:t> 7 – </a:t>
            </a:r>
            <a:r>
              <a:rPr lang="en-CA" dirty="0" err="1" smtClean="0"/>
              <a:t>Velgermakt</a:t>
            </a:r>
            <a:r>
              <a:rPr lang="en-CA" dirty="0" smtClean="0"/>
              <a:t> </a:t>
            </a:r>
          </a:p>
          <a:p>
            <a:pPr algn="l"/>
            <a:r>
              <a:rPr lang="en-CA" dirty="0" err="1" smtClean="0"/>
              <a:t>Kap</a:t>
            </a:r>
            <a:r>
              <a:rPr lang="en-CA" dirty="0" smtClean="0"/>
              <a:t> 8 – </a:t>
            </a:r>
            <a:r>
              <a:rPr lang="en-CA" dirty="0" err="1" smtClean="0"/>
              <a:t>Stortinget</a:t>
            </a:r>
            <a:r>
              <a:rPr lang="en-CA" dirty="0" smtClean="0"/>
              <a:t> </a:t>
            </a:r>
          </a:p>
          <a:p>
            <a:pPr algn="l"/>
            <a:r>
              <a:rPr lang="en-CA" dirty="0" err="1" smtClean="0"/>
              <a:t>Kap</a:t>
            </a:r>
            <a:r>
              <a:rPr lang="en-CA" dirty="0" smtClean="0"/>
              <a:t> 9 – </a:t>
            </a:r>
            <a:r>
              <a:rPr lang="en-CA" dirty="0" err="1" smtClean="0"/>
              <a:t>Regjeringen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REPITISJON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>
            <a:normAutofit fontScale="90000"/>
          </a:bodyPr>
          <a:lstStyle/>
          <a:p>
            <a:r>
              <a:rPr lang="nb-NO" sz="4000" dirty="0"/>
              <a:t>Gruppearbeid- framføring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41438"/>
            <a:ext cx="8229600" cy="5516562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nb-NO" sz="2400" dirty="0"/>
              <a:t>2-3 personer i </a:t>
            </a:r>
            <a:r>
              <a:rPr lang="nb-NO" sz="2400" dirty="0" smtClean="0"/>
              <a:t>5 </a:t>
            </a:r>
            <a:r>
              <a:rPr lang="nb-NO" sz="2400" dirty="0"/>
              <a:t>selvvalgte grupper</a:t>
            </a:r>
          </a:p>
          <a:p>
            <a:pPr marL="381000" indent="-381000">
              <a:lnSpc>
                <a:spcPct val="80000"/>
              </a:lnSpc>
            </a:pPr>
            <a:endParaRPr lang="nb-NO" sz="2400" dirty="0"/>
          </a:p>
          <a:p>
            <a:pPr marL="381000" indent="-381000">
              <a:lnSpc>
                <a:spcPct val="80000"/>
              </a:lnSpc>
            </a:pPr>
            <a:r>
              <a:rPr lang="nb-NO" sz="2400" dirty="0"/>
              <a:t>Vurdering: um, m, om. (Innhold </a:t>
            </a:r>
            <a:r>
              <a:rPr lang="nb-NO" sz="2400" dirty="0" smtClean="0"/>
              <a:t>70</a:t>
            </a:r>
            <a:r>
              <a:rPr lang="nb-NO" sz="2400" dirty="0"/>
              <a:t>%, får andre til å forstå </a:t>
            </a:r>
            <a:r>
              <a:rPr lang="nb-NO" sz="2400" dirty="0" smtClean="0"/>
              <a:t>30</a:t>
            </a:r>
            <a:r>
              <a:rPr lang="nb-NO" sz="2400" dirty="0"/>
              <a:t>%). 50-50 gruppekarakter og individuelt. </a:t>
            </a:r>
          </a:p>
          <a:p>
            <a:pPr marL="381000" indent="-381000">
              <a:lnSpc>
                <a:spcPct val="80000"/>
              </a:lnSpc>
            </a:pPr>
            <a:endParaRPr lang="nb-NO" sz="2400" dirty="0"/>
          </a:p>
          <a:p>
            <a:pPr marL="381000" indent="-381000">
              <a:lnSpc>
                <a:spcPct val="80000"/>
              </a:lnSpc>
            </a:pPr>
            <a:r>
              <a:rPr lang="nb-NO" sz="2400" dirty="0" smtClean="0"/>
              <a:t>5 </a:t>
            </a:r>
            <a:r>
              <a:rPr lang="nb-NO" sz="2400" dirty="0"/>
              <a:t>temaer: </a:t>
            </a:r>
          </a:p>
          <a:p>
            <a:pPr lvl="2"/>
            <a:r>
              <a:rPr lang="en-CA" dirty="0" err="1" smtClean="0"/>
              <a:t>Kap</a:t>
            </a:r>
            <a:r>
              <a:rPr lang="en-CA" dirty="0" smtClean="0"/>
              <a:t> 5 – Den </a:t>
            </a:r>
            <a:r>
              <a:rPr lang="en-CA" dirty="0" err="1" smtClean="0"/>
              <a:t>politiske</a:t>
            </a:r>
            <a:r>
              <a:rPr lang="en-CA" dirty="0" smtClean="0"/>
              <a:t> </a:t>
            </a:r>
            <a:r>
              <a:rPr lang="en-CA" dirty="0" err="1" smtClean="0"/>
              <a:t>styringskjeden</a:t>
            </a:r>
            <a:endParaRPr lang="en-CA" dirty="0" smtClean="0"/>
          </a:p>
          <a:p>
            <a:pPr lvl="2"/>
            <a:r>
              <a:rPr lang="en-CA" dirty="0" err="1" smtClean="0"/>
              <a:t>Kap</a:t>
            </a:r>
            <a:r>
              <a:rPr lang="en-CA" dirty="0" smtClean="0"/>
              <a:t> 6 – </a:t>
            </a:r>
            <a:r>
              <a:rPr lang="en-CA" dirty="0" err="1" smtClean="0"/>
              <a:t>Partiene</a:t>
            </a:r>
            <a:r>
              <a:rPr lang="en-CA" dirty="0" smtClean="0"/>
              <a:t> </a:t>
            </a:r>
            <a:r>
              <a:rPr lang="en-CA" dirty="0" err="1" smtClean="0"/>
              <a:t>og</a:t>
            </a:r>
            <a:r>
              <a:rPr lang="en-CA" dirty="0" smtClean="0"/>
              <a:t> </a:t>
            </a:r>
            <a:r>
              <a:rPr lang="en-CA" dirty="0" err="1" smtClean="0"/>
              <a:t>partisystemet</a:t>
            </a:r>
            <a:endParaRPr lang="en-CA" dirty="0" smtClean="0"/>
          </a:p>
          <a:p>
            <a:pPr lvl="2"/>
            <a:r>
              <a:rPr lang="en-CA" dirty="0" err="1" smtClean="0"/>
              <a:t>Kap</a:t>
            </a:r>
            <a:r>
              <a:rPr lang="en-CA" dirty="0" smtClean="0"/>
              <a:t> 7 – </a:t>
            </a:r>
            <a:r>
              <a:rPr lang="en-CA" dirty="0" err="1" smtClean="0"/>
              <a:t>Velgermakt</a:t>
            </a:r>
            <a:r>
              <a:rPr lang="en-CA" dirty="0" smtClean="0"/>
              <a:t> </a:t>
            </a:r>
          </a:p>
          <a:p>
            <a:pPr lvl="2"/>
            <a:r>
              <a:rPr lang="en-CA" dirty="0" err="1" smtClean="0"/>
              <a:t>Kap</a:t>
            </a:r>
            <a:r>
              <a:rPr lang="en-CA" dirty="0" smtClean="0"/>
              <a:t> 8 – </a:t>
            </a:r>
            <a:r>
              <a:rPr lang="en-CA" dirty="0" err="1" smtClean="0"/>
              <a:t>Stortinget</a:t>
            </a:r>
            <a:r>
              <a:rPr lang="en-CA" dirty="0" smtClean="0"/>
              <a:t> </a:t>
            </a:r>
          </a:p>
          <a:p>
            <a:pPr lvl="2"/>
            <a:r>
              <a:rPr lang="en-CA" dirty="0" err="1" smtClean="0"/>
              <a:t>Kap</a:t>
            </a:r>
            <a:r>
              <a:rPr lang="en-CA" dirty="0" smtClean="0"/>
              <a:t> 9 – </a:t>
            </a:r>
            <a:r>
              <a:rPr lang="en-CA" dirty="0" err="1" smtClean="0"/>
              <a:t>Regjeringen</a:t>
            </a:r>
            <a:r>
              <a:rPr lang="en-CA" dirty="0" smtClean="0"/>
              <a:t> </a:t>
            </a:r>
          </a:p>
          <a:p>
            <a:pPr marL="381000" indent="-381000">
              <a:lnSpc>
                <a:spcPct val="80000"/>
              </a:lnSpc>
            </a:pPr>
            <a:endParaRPr lang="nb-NO" sz="2400" dirty="0"/>
          </a:p>
          <a:p>
            <a:pPr marL="381000" indent="-381000">
              <a:lnSpc>
                <a:spcPct val="80000"/>
              </a:lnSpc>
            </a:pPr>
            <a:r>
              <a:rPr lang="nb-NO" sz="2400" dirty="0"/>
              <a:t>Alle skal kunne si noe om hele gruppas tema.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4" y="3500438"/>
            <a:ext cx="364333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Innhold</a:t>
            </a:r>
            <a:r>
              <a:rPr lang="en-CA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CA" dirty="0" err="1" smtClean="0"/>
              <a:t>Hovedpoengene</a:t>
            </a:r>
            <a:r>
              <a:rPr lang="en-CA" dirty="0" smtClean="0"/>
              <a:t> </a:t>
            </a:r>
            <a:r>
              <a:rPr lang="en-CA" dirty="0" err="1" smtClean="0"/>
              <a:t>i</a:t>
            </a:r>
            <a:r>
              <a:rPr lang="en-CA" dirty="0" smtClean="0"/>
              <a:t> </a:t>
            </a:r>
            <a:r>
              <a:rPr lang="en-CA" dirty="0" err="1" smtClean="0"/>
              <a:t>kap</a:t>
            </a:r>
            <a:r>
              <a:rPr lang="en-CA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Viktige begrep</a:t>
            </a:r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Dr</a:t>
            </a:r>
            <a:r>
              <a:rPr lang="nb-NO" dirty="0" smtClean="0"/>
              <a:t>øfte for en av arbeidsoppgavene</a:t>
            </a:r>
          </a:p>
          <a:p>
            <a:pPr>
              <a:buFont typeface="Arial" pitchFamily="34" charset="0"/>
              <a:buChar char="•"/>
            </a:pPr>
            <a:r>
              <a:rPr lang="nb-NO" dirty="0" smtClean="0"/>
              <a:t>Finne en måte å sjekke at klassen har forstått innholdet i presentasjonen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Tidsramme: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b-NO"/>
              <a:t>Forberedelse: 90 minutter</a:t>
            </a:r>
          </a:p>
          <a:p>
            <a:pPr>
              <a:lnSpc>
                <a:spcPct val="90000"/>
              </a:lnSpc>
            </a:pPr>
            <a:endParaRPr lang="nb-NO"/>
          </a:p>
          <a:p>
            <a:pPr>
              <a:lnSpc>
                <a:spcPct val="90000"/>
              </a:lnSpc>
            </a:pPr>
            <a:r>
              <a:rPr lang="nb-NO"/>
              <a:t>Framføring: ca 10 min. Gruppe 1 begynner. </a:t>
            </a:r>
          </a:p>
          <a:p>
            <a:pPr>
              <a:lnSpc>
                <a:spcPct val="90000"/>
              </a:lnSpc>
            </a:pPr>
            <a:endParaRPr lang="nb-NO"/>
          </a:p>
          <a:p>
            <a:pPr>
              <a:lnSpc>
                <a:spcPct val="90000"/>
              </a:lnSpc>
            </a:pPr>
            <a:r>
              <a:rPr lang="nb-NO"/>
              <a:t>Rom: bruk grupperom. </a:t>
            </a:r>
          </a:p>
          <a:p>
            <a:pPr>
              <a:lnSpc>
                <a:spcPct val="90000"/>
              </a:lnSpc>
            </a:pPr>
            <a:endParaRPr lang="nb-NO"/>
          </a:p>
          <a:p>
            <a:pPr>
              <a:lnSpc>
                <a:spcPct val="90000"/>
              </a:lnSpc>
            </a:pPr>
            <a:r>
              <a:rPr lang="nb-NO"/>
              <a:t>Oppmøte i B302: kl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484</TotalTime>
  <Words>201</Words>
  <Application>Microsoft Office PowerPoint</Application>
  <PresentationFormat>On-screen Show (4:3)</PresentationFormat>
  <Paragraphs>40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Slide 1</vt:lpstr>
      <vt:lpstr>REPITISJON</vt:lpstr>
      <vt:lpstr>Gruppearbeid- framføring</vt:lpstr>
      <vt:lpstr>Tidsramme: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REPITISJON</dc:title>
  <dc:creator>owner</dc:creator>
  <cp:lastModifiedBy>owner</cp:lastModifiedBy>
  <cp:revision>49</cp:revision>
  <dcterms:created xsi:type="dcterms:W3CDTF">2009-02-22T13:28:34Z</dcterms:created>
  <dcterms:modified xsi:type="dcterms:W3CDTF">2009-02-22T21:33:12Z</dcterms:modified>
</cp:coreProperties>
</file>